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6" r:id="rId3"/>
    <p:sldId id="268" r:id="rId5"/>
    <p:sldId id="272" r:id="rId6"/>
    <p:sldId id="270" r:id="rId7"/>
    <p:sldId id="300" r:id="rId8"/>
    <p:sldId id="275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C2DF"/>
    <a:srgbClr val="A6CAEE"/>
    <a:srgbClr val="CCCC33"/>
    <a:srgbClr val="FFC885"/>
    <a:srgbClr val="FEE3AD"/>
    <a:srgbClr val="92B5DB"/>
    <a:srgbClr val="A4A3A4"/>
    <a:srgbClr val="8F7F5D"/>
    <a:srgbClr val="D8D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2" autoAdjust="0"/>
    <p:restoredTop sz="94312" autoAdjust="0"/>
  </p:normalViewPr>
  <p:slideViewPr>
    <p:cSldViewPr snapToGrid="0" showGuides="1">
      <p:cViewPr varScale="1">
        <p:scale>
          <a:sx n="104" d="100"/>
          <a:sy n="104" d="100"/>
        </p:scale>
        <p:origin x="-528" y="-84"/>
      </p:cViewPr>
      <p:guideLst>
        <p:guide orient="horz" pos="4224"/>
        <p:guide orient="horz" pos="1789"/>
        <p:guide pos="51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2322" y="-318"/>
      </p:cViewPr>
      <p:guideLst>
        <p:guide orient="horz" pos="298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EB91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FC7E1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70</c:v>
                </c:pt>
                <c:pt idx="3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F2230A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60</c:v>
                </c:pt>
                <c:pt idx="3">
                  <c:v>40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列1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BE96E-66E5-4AE0-97D7-7FDAD5BCA6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320000">
            <a:off x="3597399" y="666070"/>
            <a:ext cx="5374594" cy="4630173"/>
            <a:chOff x="3404893" y="666070"/>
            <a:chExt cx="5374594" cy="4630173"/>
          </a:xfrm>
        </p:grpSpPr>
        <p:sp>
          <p:nvSpPr>
            <p:cNvPr id="2" name="等腰三角形 1"/>
            <p:cNvSpPr/>
            <p:nvPr/>
          </p:nvSpPr>
          <p:spPr>
            <a:xfrm>
              <a:off x="3466513" y="704830"/>
              <a:ext cx="5258974" cy="4533598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6049620" y="666070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404893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8671487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034971" y="1530614"/>
            <a:ext cx="4122058" cy="4122058"/>
            <a:chOff x="4034971" y="1530614"/>
            <a:chExt cx="4122058" cy="4122058"/>
          </a:xfrm>
        </p:grpSpPr>
        <p:sp>
          <p:nvSpPr>
            <p:cNvPr id="29" name="椭圆 28"/>
            <p:cNvSpPr/>
            <p:nvPr/>
          </p:nvSpPr>
          <p:spPr>
            <a:xfrm>
              <a:off x="4034971" y="1530614"/>
              <a:ext cx="4122058" cy="412205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01982" y="2405932"/>
              <a:ext cx="2017486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  <a:endPara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892994" y="3790381"/>
              <a:ext cx="23862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962275" y="3876705"/>
              <a:ext cx="2828742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solidFill>
                    <a:schemeClr val="bg1"/>
                  </a:solidFill>
                  <a:latin typeface="+mj-lt"/>
                  <a:ea typeface="方正兰亭粗黑_GBK" panose="02000000000000000000" pitchFamily="2" charset="-122"/>
                </a:rPr>
                <a:t>简历</a:t>
              </a:r>
              <a:endParaRPr lang="zh-CN" altLang="en-US" sz="8000" dirty="0">
                <a:solidFill>
                  <a:schemeClr val="bg1"/>
                </a:solidFill>
                <a:latin typeface="+mj-lt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32060" y="5022216"/>
            <a:ext cx="753746" cy="734645"/>
            <a:chOff x="1032060" y="5022216"/>
            <a:chExt cx="753746" cy="734645"/>
          </a:xfrm>
        </p:grpSpPr>
        <p:sp>
          <p:nvSpPr>
            <p:cNvPr id="42" name="等腰三角形 4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等腰三角形 43"/>
          <p:cNvSpPr/>
          <p:nvPr/>
        </p:nvSpPr>
        <p:spPr>
          <a:xfrm rot="16200000" flipH="1" flipV="1">
            <a:off x="10561436" y="2089522"/>
            <a:ext cx="466193" cy="401891"/>
          </a:xfrm>
          <a:prstGeom prst="triangle">
            <a:avLst/>
          </a:prstGeom>
          <a:solidFill>
            <a:srgbClr val="CCCC3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5400000" flipV="1">
            <a:off x="10835395" y="2837059"/>
            <a:ext cx="312202" cy="269140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20034423" flipH="1" flipV="1">
            <a:off x="10265617" y="3528425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050067" flipH="1" flipV="1">
            <a:off x="1101977" y="3288413"/>
            <a:ext cx="466193" cy="401891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-14514" y="1368153"/>
            <a:ext cx="12192000" cy="1872343"/>
          </a:xfrm>
          <a:custGeom>
            <a:avLst/>
            <a:gdLst>
              <a:gd name="connsiteX0" fmla="*/ 0 w 12192000"/>
              <a:gd name="connsiteY0" fmla="*/ 1872343 h 1872343"/>
              <a:gd name="connsiteX1" fmla="*/ 1117600 w 12192000"/>
              <a:gd name="connsiteY1" fmla="*/ 1016000 h 1872343"/>
              <a:gd name="connsiteX2" fmla="*/ 2336800 w 12192000"/>
              <a:gd name="connsiteY2" fmla="*/ 1233714 h 1872343"/>
              <a:gd name="connsiteX3" fmla="*/ 5254171 w 12192000"/>
              <a:gd name="connsiteY3" fmla="*/ 580571 h 1872343"/>
              <a:gd name="connsiteX4" fmla="*/ 8374743 w 12192000"/>
              <a:gd name="connsiteY4" fmla="*/ 841828 h 1872343"/>
              <a:gd name="connsiteX5" fmla="*/ 9768114 w 12192000"/>
              <a:gd name="connsiteY5" fmla="*/ 1219200 h 1872343"/>
              <a:gd name="connsiteX6" fmla="*/ 11350171 w 12192000"/>
              <a:gd name="connsiteY6" fmla="*/ 943428 h 1872343"/>
              <a:gd name="connsiteX7" fmla="*/ 12192000 w 12192000"/>
              <a:gd name="connsiteY7" fmla="*/ 0 h 18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343">
                <a:moveTo>
                  <a:pt x="0" y="1872343"/>
                </a:moveTo>
                <a:cubicBezTo>
                  <a:pt x="364066" y="1497390"/>
                  <a:pt x="728133" y="1122438"/>
                  <a:pt x="1117600" y="1016000"/>
                </a:cubicBezTo>
                <a:cubicBezTo>
                  <a:pt x="1507067" y="909562"/>
                  <a:pt x="1647372" y="1306285"/>
                  <a:pt x="2336800" y="1233714"/>
                </a:cubicBezTo>
                <a:cubicBezTo>
                  <a:pt x="3026228" y="1161143"/>
                  <a:pt x="4247847" y="645885"/>
                  <a:pt x="5254171" y="580571"/>
                </a:cubicBezTo>
                <a:cubicBezTo>
                  <a:pt x="6260495" y="515257"/>
                  <a:pt x="7622419" y="735390"/>
                  <a:pt x="8374743" y="841828"/>
                </a:cubicBezTo>
                <a:cubicBezTo>
                  <a:pt x="9127067" y="948266"/>
                  <a:pt x="9272209" y="1202267"/>
                  <a:pt x="9768114" y="1219200"/>
                </a:cubicBezTo>
                <a:cubicBezTo>
                  <a:pt x="10264019" y="1236133"/>
                  <a:pt x="10946190" y="1146628"/>
                  <a:pt x="11350171" y="943428"/>
                </a:cubicBezTo>
                <a:cubicBezTo>
                  <a:pt x="11754152" y="740228"/>
                  <a:pt x="11973076" y="370114"/>
                  <a:pt x="12192000" y="0"/>
                </a:cubicBezTo>
              </a:path>
            </a:pathLst>
          </a:custGeom>
          <a:noFill/>
          <a:ln w="19050">
            <a:solidFill>
              <a:srgbClr val="CC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832350" y="895350"/>
            <a:ext cx="1860550" cy="1860550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465156" y="4166708"/>
            <a:ext cx="0" cy="1188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51109" y="254328"/>
            <a:ext cx="689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01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0" name="等腰三角形 39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8" name="直接连接符 47"/>
          <p:cNvCxnSpPr/>
          <p:nvPr/>
        </p:nvCxnSpPr>
        <p:spPr>
          <a:xfrm flipH="1">
            <a:off x="9380583" y="4166708"/>
            <a:ext cx="0" cy="1188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72BE3CC9046A840F7C6B9CD844E9F7ED"/>
          <p:cNvPicPr>
            <a:picLocks noChangeAspect="1"/>
          </p:cNvPicPr>
          <p:nvPr/>
        </p:nvPicPr>
        <p:blipFill>
          <a:blip r:embed="rId1"/>
          <a:srcRect t="12500" b="12500"/>
          <a:stretch>
            <a:fillRect/>
          </a:stretch>
        </p:blipFill>
        <p:spPr>
          <a:xfrm>
            <a:off x="4909185" y="975360"/>
            <a:ext cx="1717040" cy="1717040"/>
          </a:xfrm>
          <a:prstGeom prst="ellipse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47035" y="4201160"/>
            <a:ext cx="6122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</a:t>
            </a:r>
            <a:r>
              <a:rPr lang="zh-CN" altLang="en-US"/>
              <a:t>大家好，我来自承德石油高等专科学校计算机系学习的专业是</a:t>
            </a:r>
            <a:r>
              <a:rPr lang="zh-CN" altLang="en-US"/>
              <a:t>数字媒体，是一名兢兢业业的大二学生，主要学习的方向是</a:t>
            </a:r>
            <a:r>
              <a:rPr lang="en-US" altLang="zh-CN"/>
              <a:t>UI</a:t>
            </a:r>
            <a:r>
              <a:rPr lang="zh-CN" altLang="en-US"/>
              <a:t>设计还有网页前端设计，未来想做一名前端工程师，所以一直没有放弃自己的梦想，正在努力前行。</a:t>
            </a:r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1387518" y="3267717"/>
            <a:ext cx="676812" cy="676812"/>
            <a:chOff x="4790483" y="2090064"/>
            <a:chExt cx="676812" cy="676812"/>
          </a:xfrm>
        </p:grpSpPr>
        <p:sp>
          <p:nvSpPr>
            <p:cNvPr id="14" name="椭圆 13"/>
            <p:cNvSpPr/>
            <p:nvPr/>
          </p:nvSpPr>
          <p:spPr>
            <a:xfrm>
              <a:off x="4790483" y="2090064"/>
              <a:ext cx="676812" cy="676812"/>
            </a:xfrm>
            <a:prstGeom prst="ellipse">
              <a:avLst/>
            </a:prstGeom>
            <a:solidFill>
              <a:srgbClr val="FF3F3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Freeform 22"/>
            <p:cNvSpPr/>
            <p:nvPr/>
          </p:nvSpPr>
          <p:spPr bwMode="auto">
            <a:xfrm>
              <a:off x="4917657" y="2252850"/>
              <a:ext cx="432000" cy="396000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088475" y="1929137"/>
            <a:ext cx="676812" cy="676812"/>
            <a:chOff x="7629370" y="2090064"/>
            <a:chExt cx="676812" cy="676812"/>
          </a:xfrm>
        </p:grpSpPr>
        <p:sp>
          <p:nvSpPr>
            <p:cNvPr id="34" name="椭圆 33"/>
            <p:cNvSpPr/>
            <p:nvPr/>
          </p:nvSpPr>
          <p:spPr>
            <a:xfrm>
              <a:off x="7629370" y="2090064"/>
              <a:ext cx="676812" cy="676812"/>
            </a:xfrm>
            <a:prstGeom prst="ellipse">
              <a:avLst/>
            </a:prstGeom>
            <a:solidFill>
              <a:srgbClr val="F4B18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" name="Group 12"/>
            <p:cNvGrpSpPr>
              <a:grpSpLocks noChangeAspect="1"/>
            </p:cNvGrpSpPr>
            <p:nvPr/>
          </p:nvGrpSpPr>
          <p:grpSpPr bwMode="auto">
            <a:xfrm>
              <a:off x="7802911" y="2216850"/>
              <a:ext cx="349766" cy="396000"/>
              <a:chOff x="3668" y="1964"/>
              <a:chExt cx="348" cy="394"/>
            </a:xfrm>
            <a:solidFill>
              <a:schemeClr val="bg1"/>
            </a:solidFill>
          </p:grpSpPr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3823" y="1964"/>
                <a:ext cx="150" cy="12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" name="Freeform 14"/>
              <p:cNvSpPr>
                <a:spLocks noEditPoints="1"/>
              </p:cNvSpPr>
              <p:nvPr/>
            </p:nvSpPr>
            <p:spPr bwMode="auto">
              <a:xfrm>
                <a:off x="3712" y="1964"/>
                <a:ext cx="150" cy="12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>
                <a:off x="3857" y="2070"/>
                <a:ext cx="159" cy="130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" name="Freeform 16"/>
              <p:cNvSpPr/>
              <p:nvPr/>
            </p:nvSpPr>
            <p:spPr bwMode="auto">
              <a:xfrm>
                <a:off x="3857" y="2228"/>
                <a:ext cx="159" cy="130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" name="Freeform 17"/>
              <p:cNvSpPr/>
              <p:nvPr/>
            </p:nvSpPr>
            <p:spPr bwMode="auto">
              <a:xfrm>
                <a:off x="3668" y="2070"/>
                <a:ext cx="160" cy="130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3" name="Freeform 18"/>
              <p:cNvSpPr/>
              <p:nvPr/>
            </p:nvSpPr>
            <p:spPr bwMode="auto">
              <a:xfrm>
                <a:off x="3668" y="2228"/>
                <a:ext cx="160" cy="130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>
            <a:off x="3936365" y="2942590"/>
            <a:ext cx="314960" cy="314960"/>
            <a:chOff x="1951596" y="2080860"/>
            <a:chExt cx="676812" cy="676812"/>
          </a:xfrm>
        </p:grpSpPr>
        <p:sp>
          <p:nvSpPr>
            <p:cNvPr id="46" name="椭圆 45"/>
            <p:cNvSpPr/>
            <p:nvPr/>
          </p:nvSpPr>
          <p:spPr>
            <a:xfrm>
              <a:off x="1951596" y="2080860"/>
              <a:ext cx="676812" cy="676812"/>
            </a:xfrm>
            <a:prstGeom prst="ellipse">
              <a:avLst/>
            </a:prstGeom>
            <a:solidFill>
              <a:srgbClr val="FFCE3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2131434" y="2190764"/>
              <a:ext cx="317136" cy="458086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4236720" y="3155950"/>
            <a:ext cx="3688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C000"/>
                </a:solidFill>
              </a:rPr>
              <a:t>谨慎和勤奋才能带来成功</a:t>
            </a:r>
            <a:endParaRPr lang="zh-CN" altLang="en-US" sz="160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88110" y="280670"/>
            <a:ext cx="139128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/>
              <a:t>个人介绍</a:t>
            </a:r>
            <a:endParaRPr lang="zh-CN" altLang="en-U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plit dir="in"/>
      </p:transition>
    </mc:Choice>
    <mc:Fallback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ent Arrow 49"/>
          <p:cNvSpPr/>
          <p:nvPr/>
        </p:nvSpPr>
        <p:spPr>
          <a:xfrm flipH="1">
            <a:off x="-14397" y="3104533"/>
            <a:ext cx="10450167" cy="772235"/>
          </a:xfrm>
          <a:prstGeom prst="bentArrow">
            <a:avLst>
              <a:gd name="adj1" fmla="val 4914"/>
              <a:gd name="adj2" fmla="val 2457"/>
              <a:gd name="adj3" fmla="val 0"/>
              <a:gd name="adj4" fmla="val 4708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1109" y="254328"/>
            <a:ext cx="689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02</a:t>
            </a:r>
            <a:endParaRPr lang="en-US" altLang="zh-CN" sz="2800" dirty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7" name="等腰三角形 6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椭圆 19"/>
          <p:cNvSpPr/>
          <p:nvPr/>
        </p:nvSpPr>
        <p:spPr>
          <a:xfrm>
            <a:off x="2146771" y="2950176"/>
            <a:ext cx="290000" cy="29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/>
        </p:nvGrpSpPr>
        <p:grpSpPr>
          <a:xfrm>
            <a:off x="1951596" y="2133607"/>
            <a:ext cx="676812" cy="676812"/>
            <a:chOff x="1951596" y="2080860"/>
            <a:chExt cx="676812" cy="676812"/>
          </a:xfrm>
        </p:grpSpPr>
        <p:sp>
          <p:nvSpPr>
            <p:cNvPr id="25" name="椭圆 24"/>
            <p:cNvSpPr/>
            <p:nvPr/>
          </p:nvSpPr>
          <p:spPr>
            <a:xfrm>
              <a:off x="1951596" y="2080860"/>
              <a:ext cx="676812" cy="676812"/>
            </a:xfrm>
            <a:prstGeom prst="ellipse">
              <a:avLst/>
            </a:prstGeom>
            <a:solidFill>
              <a:srgbClr val="FFCE3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2131434" y="2190764"/>
              <a:ext cx="317136" cy="458086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椭圆 25"/>
          <p:cNvSpPr/>
          <p:nvPr/>
        </p:nvSpPr>
        <p:spPr>
          <a:xfrm>
            <a:off x="4987669" y="2950176"/>
            <a:ext cx="290000" cy="29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828567" y="2950176"/>
            <a:ext cx="290000" cy="29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7629370" y="2133607"/>
            <a:ext cx="676812" cy="676812"/>
            <a:chOff x="7629370" y="2090064"/>
            <a:chExt cx="676812" cy="676812"/>
          </a:xfrm>
        </p:grpSpPr>
        <p:sp>
          <p:nvSpPr>
            <p:cNvPr id="34" name="椭圆 33"/>
            <p:cNvSpPr/>
            <p:nvPr/>
          </p:nvSpPr>
          <p:spPr>
            <a:xfrm>
              <a:off x="7629370" y="2090064"/>
              <a:ext cx="676812" cy="676812"/>
            </a:xfrm>
            <a:prstGeom prst="ellipse">
              <a:avLst/>
            </a:prstGeom>
            <a:solidFill>
              <a:srgbClr val="F4B18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Group 12"/>
            <p:cNvGrpSpPr>
              <a:grpSpLocks noChangeAspect="1"/>
            </p:cNvGrpSpPr>
            <p:nvPr/>
          </p:nvGrpSpPr>
          <p:grpSpPr bwMode="auto">
            <a:xfrm>
              <a:off x="7802911" y="2216850"/>
              <a:ext cx="349766" cy="396000"/>
              <a:chOff x="3668" y="1964"/>
              <a:chExt cx="348" cy="394"/>
            </a:xfrm>
            <a:solidFill>
              <a:schemeClr val="bg1"/>
            </a:solidFill>
          </p:grpSpPr>
          <p:sp>
            <p:nvSpPr>
              <p:cNvPr id="38" name="Freeform 13"/>
              <p:cNvSpPr>
                <a:spLocks noEditPoints="1"/>
              </p:cNvSpPr>
              <p:nvPr/>
            </p:nvSpPr>
            <p:spPr bwMode="auto">
              <a:xfrm>
                <a:off x="3823" y="1964"/>
                <a:ext cx="150" cy="12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4"/>
              <p:cNvSpPr>
                <a:spLocks noEditPoints="1"/>
              </p:cNvSpPr>
              <p:nvPr/>
            </p:nvSpPr>
            <p:spPr bwMode="auto">
              <a:xfrm>
                <a:off x="3712" y="1964"/>
                <a:ext cx="150" cy="12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5"/>
              <p:cNvSpPr/>
              <p:nvPr/>
            </p:nvSpPr>
            <p:spPr bwMode="auto">
              <a:xfrm>
                <a:off x="3857" y="2070"/>
                <a:ext cx="159" cy="130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6"/>
              <p:cNvSpPr/>
              <p:nvPr/>
            </p:nvSpPr>
            <p:spPr bwMode="auto">
              <a:xfrm>
                <a:off x="3857" y="2228"/>
                <a:ext cx="159" cy="130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7"/>
              <p:cNvSpPr/>
              <p:nvPr/>
            </p:nvSpPr>
            <p:spPr bwMode="auto">
              <a:xfrm>
                <a:off x="3668" y="2070"/>
                <a:ext cx="160" cy="130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8"/>
              <p:cNvSpPr/>
              <p:nvPr/>
            </p:nvSpPr>
            <p:spPr bwMode="auto">
              <a:xfrm>
                <a:off x="3668" y="2228"/>
                <a:ext cx="160" cy="130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790483" y="2133607"/>
            <a:ext cx="676812" cy="676812"/>
            <a:chOff x="4790483" y="2090064"/>
            <a:chExt cx="676812" cy="676812"/>
          </a:xfrm>
        </p:grpSpPr>
        <p:sp>
          <p:nvSpPr>
            <p:cNvPr id="27" name="椭圆 26"/>
            <p:cNvSpPr/>
            <p:nvPr/>
          </p:nvSpPr>
          <p:spPr>
            <a:xfrm>
              <a:off x="4790483" y="2090064"/>
              <a:ext cx="676812" cy="676812"/>
            </a:xfrm>
            <a:prstGeom prst="ellipse">
              <a:avLst/>
            </a:prstGeom>
            <a:solidFill>
              <a:srgbClr val="FF3F3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Freeform 22"/>
            <p:cNvSpPr/>
            <p:nvPr/>
          </p:nvSpPr>
          <p:spPr bwMode="auto">
            <a:xfrm>
              <a:off x="4917657" y="2252850"/>
              <a:ext cx="432000" cy="396000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49" name="直接连接符 48"/>
          <p:cNvCxnSpPr/>
          <p:nvPr/>
        </p:nvCxnSpPr>
        <p:spPr>
          <a:xfrm flipH="1">
            <a:off x="2278203" y="3104017"/>
            <a:ext cx="0" cy="900000"/>
          </a:xfrm>
          <a:prstGeom prst="line">
            <a:avLst/>
          </a:prstGeom>
          <a:ln w="19050">
            <a:solidFill>
              <a:srgbClr val="FFCE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433658" y="4164083"/>
            <a:ext cx="2597192" cy="435428"/>
            <a:chOff x="1433658" y="4164083"/>
            <a:chExt cx="2597192" cy="435428"/>
          </a:xfrm>
        </p:grpSpPr>
        <p:sp>
          <p:nvSpPr>
            <p:cNvPr id="52" name="圆角矩形 51"/>
            <p:cNvSpPr/>
            <p:nvPr/>
          </p:nvSpPr>
          <p:spPr>
            <a:xfrm>
              <a:off x="1433658" y="4164083"/>
              <a:ext cx="1770743" cy="435428"/>
            </a:xfrm>
            <a:prstGeom prst="roundRect">
              <a:avLst>
                <a:gd name="adj" fmla="val 26667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984335" y="4198401"/>
              <a:ext cx="20465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实用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直接连接符 53"/>
          <p:cNvCxnSpPr/>
          <p:nvPr/>
        </p:nvCxnSpPr>
        <p:spPr>
          <a:xfrm flipH="1">
            <a:off x="5137517" y="3104017"/>
            <a:ext cx="0" cy="900000"/>
          </a:xfrm>
          <a:prstGeom prst="line">
            <a:avLst/>
          </a:prstGeom>
          <a:ln w="19050">
            <a:solidFill>
              <a:srgbClr val="FF252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7967776" y="3104017"/>
            <a:ext cx="0" cy="900000"/>
          </a:xfrm>
          <a:prstGeom prst="line">
            <a:avLst/>
          </a:prstGeom>
          <a:ln w="19050">
            <a:solidFill>
              <a:srgbClr val="F4B18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301574" y="4164083"/>
            <a:ext cx="2637650" cy="435428"/>
            <a:chOff x="4301574" y="4164083"/>
            <a:chExt cx="2637650" cy="435428"/>
          </a:xfrm>
        </p:grpSpPr>
        <p:sp>
          <p:nvSpPr>
            <p:cNvPr id="56" name="圆角矩形 55"/>
            <p:cNvSpPr/>
            <p:nvPr/>
          </p:nvSpPr>
          <p:spPr>
            <a:xfrm>
              <a:off x="4301574" y="4164083"/>
              <a:ext cx="1770743" cy="435428"/>
            </a:xfrm>
            <a:prstGeom prst="roundRect">
              <a:avLst>
                <a:gd name="adj" fmla="val 26667"/>
              </a:avLst>
            </a:prstGeom>
            <a:solidFill>
              <a:srgbClr val="F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892709" y="4180621"/>
              <a:ext cx="20465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突出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169490" y="4164083"/>
            <a:ext cx="2615879" cy="435428"/>
            <a:chOff x="7169490" y="4164083"/>
            <a:chExt cx="2615879" cy="435428"/>
          </a:xfrm>
        </p:grpSpPr>
        <p:sp>
          <p:nvSpPr>
            <p:cNvPr id="58" name="圆角矩形 57"/>
            <p:cNvSpPr/>
            <p:nvPr/>
          </p:nvSpPr>
          <p:spPr>
            <a:xfrm>
              <a:off x="7169490" y="4164083"/>
              <a:ext cx="1770743" cy="435428"/>
            </a:xfrm>
            <a:prstGeom prst="roundRect">
              <a:avLst>
                <a:gd name="adj" fmla="val 26667"/>
              </a:avLst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738854" y="4180621"/>
              <a:ext cx="20465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1"/>
                  </a:solidFill>
                </a:rPr>
                <a:t>创意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607544" y="4872758"/>
            <a:ext cx="2258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/>
              <a:t>简洁明了</a:t>
            </a:r>
            <a:endParaRPr lang="zh-CN" altLang="en-US" sz="1600" dirty="0"/>
          </a:p>
          <a:p>
            <a:pPr algn="just"/>
            <a:r>
              <a:rPr lang="zh-CN" altLang="en-US" sz="1600" dirty="0"/>
              <a:t>清晰可读</a:t>
            </a:r>
            <a:endParaRPr lang="zh-CN" altLang="en-US" sz="1600" dirty="0"/>
          </a:p>
          <a:p>
            <a:pPr algn="just"/>
            <a:r>
              <a:rPr lang="zh-CN" altLang="en-US" sz="1600" dirty="0"/>
              <a:t>可快速得到答案</a:t>
            </a:r>
            <a:endParaRPr lang="zh-CN" altLang="en-US" sz="1600" dirty="0"/>
          </a:p>
        </p:txBody>
      </p:sp>
      <p:sp>
        <p:nvSpPr>
          <p:cNvPr id="61" name="文本框 60"/>
          <p:cNvSpPr txBox="1"/>
          <p:nvPr/>
        </p:nvSpPr>
        <p:spPr>
          <a:xfrm>
            <a:off x="4102102" y="4872758"/>
            <a:ext cx="2258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/>
              <a:t>色彩上突出，用相差很大的颜色给人视觉的冲击</a:t>
            </a:r>
            <a:endParaRPr lang="zh-CN" altLang="en-US" sz="16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989164" y="4872758"/>
            <a:ext cx="2258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/>
              <a:t>拒绝平庸</a:t>
            </a:r>
            <a:endParaRPr lang="zh-CN" altLang="en-US" sz="1600" dirty="0"/>
          </a:p>
          <a:p>
            <a:pPr algn="just"/>
            <a:r>
              <a:rPr lang="zh-CN" altLang="en-US" sz="1600" dirty="0"/>
              <a:t>拥有自己的想法和设计感</a:t>
            </a:r>
            <a:endParaRPr lang="zh-CN" altLang="en-US" sz="1600" dirty="0"/>
          </a:p>
        </p:txBody>
      </p:sp>
      <p:sp>
        <p:nvSpPr>
          <p:cNvPr id="94" name="椭圆 93"/>
          <p:cNvSpPr/>
          <p:nvPr/>
        </p:nvSpPr>
        <p:spPr>
          <a:xfrm>
            <a:off x="10309408" y="3806060"/>
            <a:ext cx="216000" cy="216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94971" y="4119834"/>
            <a:ext cx="13971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F7F7F"/>
                </a:solidFill>
              </a:rPr>
              <a:t>简历</a:t>
            </a:r>
            <a:endParaRPr lang="zh-CN" altLang="en-US" sz="3200" dirty="0">
              <a:solidFill>
                <a:srgbClr val="7F7F7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83665" y="269240"/>
            <a:ext cx="14135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/>
              <a:t>简历构思</a:t>
            </a:r>
            <a:endParaRPr lang="zh-CN" altLang="en-US" sz="2200"/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0" grpId="0" animBg="1"/>
      <p:bldP spid="26" grpId="0" animBg="1"/>
      <p:bldP spid="33" grpId="0" animBg="1"/>
      <p:bldP spid="60" grpId="0"/>
      <p:bldP spid="61" grpId="0"/>
      <p:bldP spid="62" grpId="0"/>
      <p:bldP spid="94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51109" y="254328"/>
            <a:ext cx="6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03</a:t>
            </a:r>
            <a:endParaRPr lang="en-US" altLang="zh-CN" sz="2800" dirty="0">
              <a:latin typeface="+mj-ea"/>
              <a:ea typeface="+mj-ea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0" name="等腰三角形 39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CA9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5400000" flipH="1">
            <a:off x="7021830" y="914400"/>
            <a:ext cx="441960" cy="4419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5400000">
            <a:off x="6715125" y="3149600"/>
            <a:ext cx="400050" cy="410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Group 12"/>
          <p:cNvGrpSpPr>
            <a:grpSpLocks noChangeAspect="1"/>
          </p:cNvGrpSpPr>
          <p:nvPr/>
        </p:nvGrpSpPr>
        <p:grpSpPr bwMode="auto">
          <a:xfrm flipV="1">
            <a:off x="7105015" y="1011555"/>
            <a:ext cx="269875" cy="225425"/>
            <a:chOff x="4638" y="1688"/>
            <a:chExt cx="432" cy="361"/>
          </a:xfrm>
          <a:solidFill>
            <a:schemeClr val="bg1"/>
          </a:solidFill>
        </p:grpSpPr>
        <p:sp>
          <p:nvSpPr>
            <p:cNvPr id="24" name="Freeform 13"/>
            <p:cNvSpPr/>
            <p:nvPr/>
          </p:nvSpPr>
          <p:spPr bwMode="auto">
            <a:xfrm>
              <a:off x="4638" y="1782"/>
              <a:ext cx="331" cy="267"/>
            </a:xfrm>
            <a:custGeom>
              <a:avLst/>
              <a:gdLst>
                <a:gd name="T0" fmla="*/ 123 w 138"/>
                <a:gd name="T1" fmla="*/ 83 h 111"/>
                <a:gd name="T2" fmla="*/ 89 w 138"/>
                <a:gd name="T3" fmla="*/ 93 h 111"/>
                <a:gd name="T4" fmla="*/ 85 w 138"/>
                <a:gd name="T5" fmla="*/ 93 h 111"/>
                <a:gd name="T6" fmla="*/ 83 w 138"/>
                <a:gd name="T7" fmla="*/ 92 h 111"/>
                <a:gd name="T8" fmla="*/ 79 w 138"/>
                <a:gd name="T9" fmla="*/ 92 h 111"/>
                <a:gd name="T10" fmla="*/ 77 w 138"/>
                <a:gd name="T11" fmla="*/ 91 h 111"/>
                <a:gd name="T12" fmla="*/ 74 w 138"/>
                <a:gd name="T13" fmla="*/ 91 h 111"/>
                <a:gd name="T14" fmla="*/ 72 w 138"/>
                <a:gd name="T15" fmla="*/ 90 h 111"/>
                <a:gd name="T16" fmla="*/ 68 w 138"/>
                <a:gd name="T17" fmla="*/ 89 h 111"/>
                <a:gd name="T18" fmla="*/ 67 w 138"/>
                <a:gd name="T19" fmla="*/ 88 h 111"/>
                <a:gd name="T20" fmla="*/ 63 w 138"/>
                <a:gd name="T21" fmla="*/ 86 h 111"/>
                <a:gd name="T22" fmla="*/ 63 w 138"/>
                <a:gd name="T23" fmla="*/ 86 h 111"/>
                <a:gd name="T24" fmla="*/ 50 w 138"/>
                <a:gd name="T25" fmla="*/ 76 h 111"/>
                <a:gd name="T26" fmla="*/ 50 w 138"/>
                <a:gd name="T27" fmla="*/ 76 h 111"/>
                <a:gd name="T28" fmla="*/ 46 w 138"/>
                <a:gd name="T29" fmla="*/ 72 h 111"/>
                <a:gd name="T30" fmla="*/ 45 w 138"/>
                <a:gd name="T31" fmla="*/ 71 h 111"/>
                <a:gd name="T32" fmla="*/ 33 w 138"/>
                <a:gd name="T33" fmla="*/ 36 h 111"/>
                <a:gd name="T34" fmla="*/ 48 w 138"/>
                <a:gd name="T35" fmla="*/ 36 h 111"/>
                <a:gd name="T36" fmla="*/ 24 w 138"/>
                <a:gd name="T37" fmla="*/ 0 h 111"/>
                <a:gd name="T38" fmla="*/ 0 w 138"/>
                <a:gd name="T39" fmla="*/ 36 h 111"/>
                <a:gd name="T40" fmla="*/ 15 w 138"/>
                <a:gd name="T41" fmla="*/ 36 h 111"/>
                <a:gd name="T42" fmla="*/ 28 w 138"/>
                <a:gd name="T43" fmla="*/ 78 h 111"/>
                <a:gd name="T44" fmla="*/ 29 w 138"/>
                <a:gd name="T45" fmla="*/ 79 h 111"/>
                <a:gd name="T46" fmla="*/ 31 w 138"/>
                <a:gd name="T47" fmla="*/ 83 h 111"/>
                <a:gd name="T48" fmla="*/ 32 w 138"/>
                <a:gd name="T49" fmla="*/ 84 h 111"/>
                <a:gd name="T50" fmla="*/ 37 w 138"/>
                <a:gd name="T51" fmla="*/ 89 h 111"/>
                <a:gd name="T52" fmla="*/ 37 w 138"/>
                <a:gd name="T53" fmla="*/ 89 h 111"/>
                <a:gd name="T54" fmla="*/ 54 w 138"/>
                <a:gd name="T55" fmla="*/ 102 h 111"/>
                <a:gd name="T56" fmla="*/ 54 w 138"/>
                <a:gd name="T57" fmla="*/ 102 h 111"/>
                <a:gd name="T58" fmla="*/ 60 w 138"/>
                <a:gd name="T59" fmla="*/ 105 h 111"/>
                <a:gd name="T60" fmla="*/ 61 w 138"/>
                <a:gd name="T61" fmla="*/ 105 h 111"/>
                <a:gd name="T62" fmla="*/ 66 w 138"/>
                <a:gd name="T63" fmla="*/ 107 h 111"/>
                <a:gd name="T64" fmla="*/ 68 w 138"/>
                <a:gd name="T65" fmla="*/ 108 h 111"/>
                <a:gd name="T66" fmla="*/ 73 w 138"/>
                <a:gd name="T67" fmla="*/ 109 h 111"/>
                <a:gd name="T68" fmla="*/ 76 w 138"/>
                <a:gd name="T69" fmla="*/ 110 h 111"/>
                <a:gd name="T70" fmla="*/ 77 w 138"/>
                <a:gd name="T71" fmla="*/ 110 h 111"/>
                <a:gd name="T72" fmla="*/ 81 w 138"/>
                <a:gd name="T73" fmla="*/ 110 h 111"/>
                <a:gd name="T74" fmla="*/ 83 w 138"/>
                <a:gd name="T75" fmla="*/ 111 h 111"/>
                <a:gd name="T76" fmla="*/ 90 w 138"/>
                <a:gd name="T77" fmla="*/ 111 h 111"/>
                <a:gd name="T78" fmla="*/ 133 w 138"/>
                <a:gd name="T79" fmla="*/ 97 h 111"/>
                <a:gd name="T80" fmla="*/ 135 w 138"/>
                <a:gd name="T81" fmla="*/ 85 h 111"/>
                <a:gd name="T82" fmla="*/ 123 w 138"/>
                <a:gd name="T8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111">
                  <a:moveTo>
                    <a:pt x="123" y="83"/>
                  </a:moveTo>
                  <a:cubicBezTo>
                    <a:pt x="113" y="90"/>
                    <a:pt x="101" y="93"/>
                    <a:pt x="89" y="93"/>
                  </a:cubicBezTo>
                  <a:cubicBezTo>
                    <a:pt x="88" y="93"/>
                    <a:pt x="86" y="93"/>
                    <a:pt x="85" y="93"/>
                  </a:cubicBezTo>
                  <a:cubicBezTo>
                    <a:pt x="84" y="93"/>
                    <a:pt x="83" y="93"/>
                    <a:pt x="83" y="92"/>
                  </a:cubicBezTo>
                  <a:cubicBezTo>
                    <a:pt x="82" y="92"/>
                    <a:pt x="80" y="92"/>
                    <a:pt x="79" y="92"/>
                  </a:cubicBezTo>
                  <a:cubicBezTo>
                    <a:pt x="78" y="92"/>
                    <a:pt x="78" y="92"/>
                    <a:pt x="77" y="91"/>
                  </a:cubicBezTo>
                  <a:cubicBezTo>
                    <a:pt x="76" y="91"/>
                    <a:pt x="75" y="91"/>
                    <a:pt x="74" y="91"/>
                  </a:cubicBezTo>
                  <a:cubicBezTo>
                    <a:pt x="73" y="90"/>
                    <a:pt x="72" y="90"/>
                    <a:pt x="72" y="90"/>
                  </a:cubicBezTo>
                  <a:cubicBezTo>
                    <a:pt x="71" y="90"/>
                    <a:pt x="69" y="89"/>
                    <a:pt x="68" y="89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6" y="88"/>
                    <a:pt x="64" y="87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58" y="83"/>
                    <a:pt x="54" y="80"/>
                    <a:pt x="5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5"/>
                    <a:pt x="47" y="74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38" y="62"/>
                    <a:pt x="33" y="49"/>
                    <a:pt x="33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52"/>
                    <a:pt x="20" y="66"/>
                    <a:pt x="28" y="78"/>
                  </a:cubicBezTo>
                  <a:cubicBezTo>
                    <a:pt x="28" y="79"/>
                    <a:pt x="28" y="79"/>
                    <a:pt x="29" y="79"/>
                  </a:cubicBezTo>
                  <a:cubicBezTo>
                    <a:pt x="29" y="80"/>
                    <a:pt x="30" y="81"/>
                    <a:pt x="31" y="83"/>
                  </a:cubicBezTo>
                  <a:cubicBezTo>
                    <a:pt x="32" y="83"/>
                    <a:pt x="32" y="83"/>
                    <a:pt x="32" y="84"/>
                  </a:cubicBezTo>
                  <a:cubicBezTo>
                    <a:pt x="34" y="86"/>
                    <a:pt x="35" y="87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42" y="94"/>
                    <a:pt x="48" y="98"/>
                    <a:pt x="54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6" y="103"/>
                    <a:pt x="58" y="104"/>
                    <a:pt x="60" y="105"/>
                  </a:cubicBezTo>
                  <a:cubicBezTo>
                    <a:pt x="60" y="105"/>
                    <a:pt x="61" y="105"/>
                    <a:pt x="61" y="105"/>
                  </a:cubicBezTo>
                  <a:cubicBezTo>
                    <a:pt x="63" y="106"/>
                    <a:pt x="64" y="106"/>
                    <a:pt x="66" y="107"/>
                  </a:cubicBezTo>
                  <a:cubicBezTo>
                    <a:pt x="67" y="107"/>
                    <a:pt x="68" y="108"/>
                    <a:pt x="68" y="108"/>
                  </a:cubicBezTo>
                  <a:cubicBezTo>
                    <a:pt x="70" y="108"/>
                    <a:pt x="71" y="109"/>
                    <a:pt x="73" y="109"/>
                  </a:cubicBezTo>
                  <a:cubicBezTo>
                    <a:pt x="74" y="109"/>
                    <a:pt x="75" y="109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cubicBezTo>
                    <a:pt x="78" y="110"/>
                    <a:pt x="80" y="110"/>
                    <a:pt x="81" y="110"/>
                  </a:cubicBezTo>
                  <a:cubicBezTo>
                    <a:pt x="82" y="110"/>
                    <a:pt x="82" y="111"/>
                    <a:pt x="83" y="111"/>
                  </a:cubicBezTo>
                  <a:cubicBezTo>
                    <a:pt x="85" y="111"/>
                    <a:pt x="88" y="111"/>
                    <a:pt x="90" y="111"/>
                  </a:cubicBezTo>
                  <a:cubicBezTo>
                    <a:pt x="105" y="111"/>
                    <a:pt x="120" y="106"/>
                    <a:pt x="133" y="97"/>
                  </a:cubicBezTo>
                  <a:cubicBezTo>
                    <a:pt x="137" y="95"/>
                    <a:pt x="138" y="89"/>
                    <a:pt x="135" y="85"/>
                  </a:cubicBezTo>
                  <a:cubicBezTo>
                    <a:pt x="132" y="81"/>
                    <a:pt x="127" y="80"/>
                    <a:pt x="123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4739" y="1688"/>
              <a:ext cx="331" cy="267"/>
            </a:xfrm>
            <a:custGeom>
              <a:avLst/>
              <a:gdLst>
                <a:gd name="T0" fmla="*/ 123 w 138"/>
                <a:gd name="T1" fmla="*/ 75 h 111"/>
                <a:gd name="T2" fmla="*/ 110 w 138"/>
                <a:gd name="T3" fmla="*/ 33 h 111"/>
                <a:gd name="T4" fmla="*/ 109 w 138"/>
                <a:gd name="T5" fmla="*/ 32 h 111"/>
                <a:gd name="T6" fmla="*/ 106 w 138"/>
                <a:gd name="T7" fmla="*/ 28 h 111"/>
                <a:gd name="T8" fmla="*/ 106 w 138"/>
                <a:gd name="T9" fmla="*/ 27 h 111"/>
                <a:gd name="T10" fmla="*/ 78 w 138"/>
                <a:gd name="T11" fmla="*/ 6 h 111"/>
                <a:gd name="T12" fmla="*/ 77 w 138"/>
                <a:gd name="T13" fmla="*/ 6 h 111"/>
                <a:gd name="T14" fmla="*/ 72 w 138"/>
                <a:gd name="T15" fmla="*/ 4 h 111"/>
                <a:gd name="T16" fmla="*/ 70 w 138"/>
                <a:gd name="T17" fmla="*/ 3 h 111"/>
                <a:gd name="T18" fmla="*/ 65 w 138"/>
                <a:gd name="T19" fmla="*/ 2 h 111"/>
                <a:gd name="T20" fmla="*/ 62 w 138"/>
                <a:gd name="T21" fmla="*/ 1 h 111"/>
                <a:gd name="T22" fmla="*/ 61 w 138"/>
                <a:gd name="T23" fmla="*/ 1 h 111"/>
                <a:gd name="T24" fmla="*/ 57 w 138"/>
                <a:gd name="T25" fmla="*/ 1 h 111"/>
                <a:gd name="T26" fmla="*/ 55 w 138"/>
                <a:gd name="T27" fmla="*/ 0 h 111"/>
                <a:gd name="T28" fmla="*/ 49 w 138"/>
                <a:gd name="T29" fmla="*/ 0 h 111"/>
                <a:gd name="T30" fmla="*/ 48 w 138"/>
                <a:gd name="T31" fmla="*/ 0 h 111"/>
                <a:gd name="T32" fmla="*/ 48 w 138"/>
                <a:gd name="T33" fmla="*/ 0 h 111"/>
                <a:gd name="T34" fmla="*/ 5 w 138"/>
                <a:gd name="T35" fmla="*/ 14 h 111"/>
                <a:gd name="T36" fmla="*/ 3 w 138"/>
                <a:gd name="T37" fmla="*/ 26 h 111"/>
                <a:gd name="T38" fmla="*/ 15 w 138"/>
                <a:gd name="T39" fmla="*/ 28 h 111"/>
                <a:gd name="T40" fmla="*/ 48 w 138"/>
                <a:gd name="T41" fmla="*/ 18 h 111"/>
                <a:gd name="T42" fmla="*/ 53 w 138"/>
                <a:gd name="T43" fmla="*/ 18 h 111"/>
                <a:gd name="T44" fmla="*/ 55 w 138"/>
                <a:gd name="T45" fmla="*/ 18 h 111"/>
                <a:gd name="T46" fmla="*/ 59 w 138"/>
                <a:gd name="T47" fmla="*/ 19 h 111"/>
                <a:gd name="T48" fmla="*/ 61 w 138"/>
                <a:gd name="T49" fmla="*/ 19 h 111"/>
                <a:gd name="T50" fmla="*/ 65 w 138"/>
                <a:gd name="T51" fmla="*/ 20 h 111"/>
                <a:gd name="T52" fmla="*/ 66 w 138"/>
                <a:gd name="T53" fmla="*/ 21 h 111"/>
                <a:gd name="T54" fmla="*/ 70 w 138"/>
                <a:gd name="T55" fmla="*/ 22 h 111"/>
                <a:gd name="T56" fmla="*/ 70 w 138"/>
                <a:gd name="T57" fmla="*/ 23 h 111"/>
                <a:gd name="T58" fmla="*/ 92 w 138"/>
                <a:gd name="T59" fmla="*/ 39 h 111"/>
                <a:gd name="T60" fmla="*/ 92 w 138"/>
                <a:gd name="T61" fmla="*/ 39 h 111"/>
                <a:gd name="T62" fmla="*/ 105 w 138"/>
                <a:gd name="T63" fmla="*/ 75 h 111"/>
                <a:gd name="T64" fmla="*/ 90 w 138"/>
                <a:gd name="T65" fmla="*/ 75 h 111"/>
                <a:gd name="T66" fmla="*/ 114 w 138"/>
                <a:gd name="T67" fmla="*/ 111 h 111"/>
                <a:gd name="T68" fmla="*/ 138 w 138"/>
                <a:gd name="T69" fmla="*/ 75 h 111"/>
                <a:gd name="T70" fmla="*/ 123 w 138"/>
                <a:gd name="T71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8" h="111">
                  <a:moveTo>
                    <a:pt x="123" y="75"/>
                  </a:moveTo>
                  <a:cubicBezTo>
                    <a:pt x="123" y="59"/>
                    <a:pt x="118" y="45"/>
                    <a:pt x="110" y="33"/>
                  </a:cubicBezTo>
                  <a:cubicBezTo>
                    <a:pt x="110" y="32"/>
                    <a:pt x="110" y="32"/>
                    <a:pt x="109" y="32"/>
                  </a:cubicBezTo>
                  <a:cubicBezTo>
                    <a:pt x="108" y="30"/>
                    <a:pt x="107" y="29"/>
                    <a:pt x="106" y="28"/>
                  </a:cubicBezTo>
                  <a:cubicBezTo>
                    <a:pt x="106" y="28"/>
                    <a:pt x="106" y="27"/>
                    <a:pt x="106" y="27"/>
                  </a:cubicBezTo>
                  <a:cubicBezTo>
                    <a:pt x="98" y="18"/>
                    <a:pt x="89" y="11"/>
                    <a:pt x="78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5" y="5"/>
                    <a:pt x="73" y="4"/>
                    <a:pt x="72" y="4"/>
                  </a:cubicBezTo>
                  <a:cubicBezTo>
                    <a:pt x="71" y="4"/>
                    <a:pt x="70" y="3"/>
                    <a:pt x="70" y="3"/>
                  </a:cubicBezTo>
                  <a:cubicBezTo>
                    <a:pt x="68" y="3"/>
                    <a:pt x="67" y="2"/>
                    <a:pt x="65" y="2"/>
                  </a:cubicBezTo>
                  <a:cubicBezTo>
                    <a:pt x="64" y="2"/>
                    <a:pt x="63" y="2"/>
                    <a:pt x="62" y="1"/>
                  </a:cubicBezTo>
                  <a:cubicBezTo>
                    <a:pt x="62" y="1"/>
                    <a:pt x="61" y="1"/>
                    <a:pt x="61" y="1"/>
                  </a:cubicBezTo>
                  <a:cubicBezTo>
                    <a:pt x="60" y="1"/>
                    <a:pt x="59" y="1"/>
                    <a:pt x="57" y="1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53" y="0"/>
                    <a:pt x="51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0"/>
                    <a:pt x="18" y="5"/>
                    <a:pt x="5" y="14"/>
                  </a:cubicBezTo>
                  <a:cubicBezTo>
                    <a:pt x="1" y="16"/>
                    <a:pt x="0" y="22"/>
                    <a:pt x="3" y="26"/>
                  </a:cubicBezTo>
                  <a:cubicBezTo>
                    <a:pt x="6" y="30"/>
                    <a:pt x="11" y="31"/>
                    <a:pt x="15" y="28"/>
                  </a:cubicBezTo>
                  <a:cubicBezTo>
                    <a:pt x="25" y="21"/>
                    <a:pt x="37" y="18"/>
                    <a:pt x="48" y="18"/>
                  </a:cubicBezTo>
                  <a:cubicBezTo>
                    <a:pt x="50" y="18"/>
                    <a:pt x="52" y="18"/>
                    <a:pt x="53" y="18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6" y="19"/>
                    <a:pt x="58" y="19"/>
                    <a:pt x="59" y="19"/>
                  </a:cubicBezTo>
                  <a:cubicBezTo>
                    <a:pt x="60" y="19"/>
                    <a:pt x="60" y="19"/>
                    <a:pt x="61" y="19"/>
                  </a:cubicBezTo>
                  <a:cubicBezTo>
                    <a:pt x="62" y="20"/>
                    <a:pt x="63" y="20"/>
                    <a:pt x="65" y="20"/>
                  </a:cubicBezTo>
                  <a:cubicBezTo>
                    <a:pt x="65" y="21"/>
                    <a:pt x="65" y="21"/>
                    <a:pt x="66" y="21"/>
                  </a:cubicBezTo>
                  <a:cubicBezTo>
                    <a:pt x="67" y="21"/>
                    <a:pt x="69" y="22"/>
                    <a:pt x="70" y="22"/>
                  </a:cubicBezTo>
                  <a:cubicBezTo>
                    <a:pt x="70" y="22"/>
                    <a:pt x="70" y="23"/>
                    <a:pt x="70" y="23"/>
                  </a:cubicBezTo>
                  <a:cubicBezTo>
                    <a:pt x="79" y="26"/>
                    <a:pt x="86" y="32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100" y="49"/>
                    <a:pt x="105" y="61"/>
                    <a:pt x="105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38" y="75"/>
                    <a:pt x="138" y="75"/>
                    <a:pt x="138" y="75"/>
                  </a:cubicBezTo>
                  <a:lnTo>
                    <a:pt x="12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Group 17"/>
          <p:cNvGrpSpPr>
            <a:grpSpLocks noChangeAspect="1"/>
          </p:cNvGrpSpPr>
          <p:nvPr/>
        </p:nvGrpSpPr>
        <p:grpSpPr bwMode="auto">
          <a:xfrm>
            <a:off x="6832261" y="3244597"/>
            <a:ext cx="167640" cy="251078"/>
            <a:chOff x="3726" y="2001"/>
            <a:chExt cx="206" cy="309"/>
          </a:xfrm>
          <a:solidFill>
            <a:schemeClr val="bg1"/>
          </a:solidFill>
        </p:grpSpPr>
        <p:sp>
          <p:nvSpPr>
            <p:cNvPr id="65" name="Rectangle 18"/>
            <p:cNvSpPr>
              <a:spLocks noChangeArrowheads="1"/>
            </p:cNvSpPr>
            <p:nvPr/>
          </p:nvSpPr>
          <p:spPr bwMode="auto">
            <a:xfrm>
              <a:off x="3823" y="2295"/>
              <a:ext cx="2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19"/>
            <p:cNvSpPr>
              <a:spLocks noChangeArrowheads="1"/>
            </p:cNvSpPr>
            <p:nvPr/>
          </p:nvSpPr>
          <p:spPr bwMode="auto">
            <a:xfrm>
              <a:off x="3793" y="2237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20"/>
            <p:cNvSpPr>
              <a:spLocks noChangeArrowheads="1"/>
            </p:cNvSpPr>
            <p:nvPr/>
          </p:nvSpPr>
          <p:spPr bwMode="auto">
            <a:xfrm>
              <a:off x="3793" y="2266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1"/>
            <p:cNvSpPr/>
            <p:nvPr/>
          </p:nvSpPr>
          <p:spPr bwMode="auto">
            <a:xfrm>
              <a:off x="3726" y="2001"/>
              <a:ext cx="206" cy="217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7612380" y="935355"/>
            <a:ext cx="1762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字体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760515" y="4184289"/>
            <a:ext cx="197640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374890" y="3155315"/>
            <a:ext cx="1739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背景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273200" y="3568702"/>
            <a:ext cx="197640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</a:rPr>
              <a:t>利用了近两年流行的</a:t>
            </a:r>
            <a:r>
              <a:rPr lang="en-US" altLang="zh-CN" sz="1600" dirty="0">
                <a:solidFill>
                  <a:schemeClr val="bg1"/>
                </a:solidFill>
              </a:rPr>
              <a:t>low poly</a:t>
            </a:r>
            <a:r>
              <a:rPr lang="zh-CN" altLang="en-US" sz="1600" dirty="0">
                <a:solidFill>
                  <a:schemeClr val="bg1"/>
                </a:solidFill>
              </a:rPr>
              <a:t>风格，营造出一中简约时尚的风格，改变了纯色</a:t>
            </a:r>
            <a:r>
              <a:rPr lang="zh-CN" altLang="en-US" sz="1600" dirty="0">
                <a:solidFill>
                  <a:schemeClr val="bg1"/>
                </a:solidFill>
              </a:rPr>
              <a:t>的单调感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just"/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6" name="图片 5" descr="简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808355"/>
            <a:ext cx="4062095" cy="574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62240" y="1304925"/>
            <a:ext cx="2763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“</a:t>
            </a:r>
            <a:r>
              <a:rPr lang="zh-CN" altLang="en-US">
                <a:solidFill>
                  <a:schemeClr val="bg1"/>
                </a:solidFill>
              </a:rPr>
              <a:t>我的简历</a:t>
            </a:r>
            <a:r>
              <a:rPr lang="en-US" altLang="zh-CN">
                <a:solidFill>
                  <a:schemeClr val="bg1"/>
                </a:solidFill>
              </a:rPr>
              <a:t>”</a:t>
            </a:r>
            <a:r>
              <a:rPr lang="zh-CN" altLang="en-US">
                <a:solidFill>
                  <a:schemeClr val="bg1"/>
                </a:solidFill>
              </a:rPr>
              <a:t>这几个字放在封面，我把它加以减省做了字体的美化，一方面突出中心，一方面凸显个性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7374890" y="5386705"/>
            <a:ext cx="168910" cy="225425"/>
          </a:xfrm>
          <a:custGeom>
            <a:avLst/>
            <a:gdLst>
              <a:gd name="T0" fmla="*/ 132 w 144"/>
              <a:gd name="T1" fmla="*/ 36 h 144"/>
              <a:gd name="T2" fmla="*/ 108 w 144"/>
              <a:gd name="T3" fmla="*/ 36 h 144"/>
              <a:gd name="T4" fmla="*/ 108 w 144"/>
              <a:gd name="T5" fmla="*/ 36 h 144"/>
              <a:gd name="T6" fmla="*/ 72 w 144"/>
              <a:gd name="T7" fmla="*/ 0 h 144"/>
              <a:gd name="T8" fmla="*/ 36 w 144"/>
              <a:gd name="T9" fmla="*/ 36 h 144"/>
              <a:gd name="T10" fmla="*/ 36 w 144"/>
              <a:gd name="T11" fmla="*/ 36 h 144"/>
              <a:gd name="T12" fmla="*/ 12 w 144"/>
              <a:gd name="T13" fmla="*/ 36 h 144"/>
              <a:gd name="T14" fmla="*/ 0 w 144"/>
              <a:gd name="T15" fmla="*/ 36 h 144"/>
              <a:gd name="T16" fmla="*/ 0 w 144"/>
              <a:gd name="T17" fmla="*/ 48 h 144"/>
              <a:gd name="T18" fmla="*/ 0 w 144"/>
              <a:gd name="T19" fmla="*/ 48 h 144"/>
              <a:gd name="T20" fmla="*/ 0 w 144"/>
              <a:gd name="T21" fmla="*/ 132 h 144"/>
              <a:gd name="T22" fmla="*/ 12 w 144"/>
              <a:gd name="T23" fmla="*/ 144 h 144"/>
              <a:gd name="T24" fmla="*/ 132 w 144"/>
              <a:gd name="T25" fmla="*/ 144 h 144"/>
              <a:gd name="T26" fmla="*/ 144 w 144"/>
              <a:gd name="T27" fmla="*/ 132 h 144"/>
              <a:gd name="T28" fmla="*/ 144 w 144"/>
              <a:gd name="T29" fmla="*/ 120 h 144"/>
              <a:gd name="T30" fmla="*/ 0 w 144"/>
              <a:gd name="T31" fmla="*/ 120 h 144"/>
              <a:gd name="T32" fmla="*/ 0 w 144"/>
              <a:gd name="T33" fmla="*/ 114 h 144"/>
              <a:gd name="T34" fmla="*/ 144 w 144"/>
              <a:gd name="T35" fmla="*/ 114 h 144"/>
              <a:gd name="T36" fmla="*/ 144 w 144"/>
              <a:gd name="T37" fmla="*/ 54 h 144"/>
              <a:gd name="T38" fmla="*/ 144 w 144"/>
              <a:gd name="T39" fmla="*/ 48 h 144"/>
              <a:gd name="T40" fmla="*/ 144 w 144"/>
              <a:gd name="T41" fmla="*/ 36 h 144"/>
              <a:gd name="T42" fmla="*/ 132 w 144"/>
              <a:gd name="T43" fmla="*/ 36 h 144"/>
              <a:gd name="T44" fmla="*/ 96 w 144"/>
              <a:gd name="T45" fmla="*/ 36 h 144"/>
              <a:gd name="T46" fmla="*/ 48 w 144"/>
              <a:gd name="T47" fmla="*/ 36 h 144"/>
              <a:gd name="T48" fmla="*/ 48 w 144"/>
              <a:gd name="T49" fmla="*/ 36 h 144"/>
              <a:gd name="T50" fmla="*/ 72 w 144"/>
              <a:gd name="T51" fmla="*/ 12 h 144"/>
              <a:gd name="T52" fmla="*/ 96 w 144"/>
              <a:gd name="T53" fmla="*/ 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4" h="144">
                <a:moveTo>
                  <a:pt x="132" y="36"/>
                </a:move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16"/>
                  <a:pt x="92" y="0"/>
                  <a:pt x="72" y="0"/>
                </a:cubicBezTo>
                <a:cubicBezTo>
                  <a:pt x="52" y="0"/>
                  <a:pt x="36" y="1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32" y="144"/>
                  <a:pt x="132" y="144"/>
                  <a:pt x="132" y="144"/>
                </a:cubicBezTo>
                <a:cubicBezTo>
                  <a:pt x="139" y="144"/>
                  <a:pt x="144" y="139"/>
                  <a:pt x="144" y="132"/>
                </a:cubicBezTo>
                <a:cubicBezTo>
                  <a:pt x="144" y="120"/>
                  <a:pt x="144" y="120"/>
                  <a:pt x="144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14"/>
                  <a:pt x="0" y="114"/>
                  <a:pt x="0" y="114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6"/>
                  <a:pt x="144" y="36"/>
                  <a:pt x="144" y="36"/>
                </a:cubicBezTo>
                <a:lnTo>
                  <a:pt x="132" y="36"/>
                </a:lnTo>
                <a:close/>
                <a:moveTo>
                  <a:pt x="96" y="36"/>
                </a:moveTo>
                <a:cubicBezTo>
                  <a:pt x="48" y="36"/>
                  <a:pt x="48" y="36"/>
                  <a:pt x="48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23"/>
                  <a:pt x="59" y="12"/>
                  <a:pt x="72" y="12"/>
                </a:cubicBezTo>
                <a:cubicBezTo>
                  <a:pt x="85" y="12"/>
                  <a:pt x="96" y="23"/>
                  <a:pt x="96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5400000">
            <a:off x="7259320" y="5293360"/>
            <a:ext cx="400050" cy="410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26070" y="5304790"/>
            <a:ext cx="152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技能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45600" y="5699125"/>
            <a:ext cx="1853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在首页表明自己的技能，简单明了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57630" y="292100"/>
            <a:ext cx="14020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/>
              <a:t>简历介绍</a:t>
            </a:r>
            <a:endParaRPr lang="zh-CN" altLang="en-US" sz="2200"/>
          </a:p>
        </p:txBody>
      </p:sp>
    </p:spTree>
  </p:cSld>
  <p:clrMapOvr>
    <a:masterClrMapping/>
  </p:clrMapOvr>
  <p:transition spd="slow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2" grpId="0" bldLvl="0" animBg="1"/>
      <p:bldP spid="55" grpId="0" bldLvl="0" animBg="1"/>
      <p:bldP spid="73" grpId="0"/>
      <p:bldP spid="74" grpId="0"/>
      <p:bldP spid="75" grpId="0"/>
      <p:bldP spid="76" grpId="0"/>
      <p:bldP spid="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51109" y="254328"/>
            <a:ext cx="6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03</a:t>
            </a:r>
            <a:endParaRPr lang="en-US" altLang="zh-CN" sz="2800" dirty="0">
              <a:latin typeface="+mj-ea"/>
              <a:ea typeface="+mj-ea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0" name="等腰三角形 39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CA9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/>
          </a:p>
        </p:txBody>
      </p:sp>
      <p:sp>
        <p:nvSpPr>
          <p:cNvPr id="52" name="椭圆 51"/>
          <p:cNvSpPr/>
          <p:nvPr/>
        </p:nvSpPr>
        <p:spPr>
          <a:xfrm rot="5400000" flipH="1">
            <a:off x="7021830" y="914400"/>
            <a:ext cx="441960" cy="4419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5400000">
            <a:off x="6715125" y="3149600"/>
            <a:ext cx="400050" cy="410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Group 12"/>
          <p:cNvGrpSpPr>
            <a:grpSpLocks noChangeAspect="1"/>
          </p:cNvGrpSpPr>
          <p:nvPr/>
        </p:nvGrpSpPr>
        <p:grpSpPr bwMode="auto">
          <a:xfrm flipV="1">
            <a:off x="7105015" y="1011555"/>
            <a:ext cx="269875" cy="225425"/>
            <a:chOff x="4638" y="1688"/>
            <a:chExt cx="432" cy="361"/>
          </a:xfrm>
          <a:solidFill>
            <a:schemeClr val="bg1"/>
          </a:solidFill>
        </p:grpSpPr>
        <p:sp>
          <p:nvSpPr>
            <p:cNvPr id="24" name="Freeform 13"/>
            <p:cNvSpPr/>
            <p:nvPr/>
          </p:nvSpPr>
          <p:spPr bwMode="auto">
            <a:xfrm>
              <a:off x="4638" y="1782"/>
              <a:ext cx="331" cy="267"/>
            </a:xfrm>
            <a:custGeom>
              <a:avLst/>
              <a:gdLst>
                <a:gd name="T0" fmla="*/ 123 w 138"/>
                <a:gd name="T1" fmla="*/ 83 h 111"/>
                <a:gd name="T2" fmla="*/ 89 w 138"/>
                <a:gd name="T3" fmla="*/ 93 h 111"/>
                <a:gd name="T4" fmla="*/ 85 w 138"/>
                <a:gd name="T5" fmla="*/ 93 h 111"/>
                <a:gd name="T6" fmla="*/ 83 w 138"/>
                <a:gd name="T7" fmla="*/ 92 h 111"/>
                <a:gd name="T8" fmla="*/ 79 w 138"/>
                <a:gd name="T9" fmla="*/ 92 h 111"/>
                <a:gd name="T10" fmla="*/ 77 w 138"/>
                <a:gd name="T11" fmla="*/ 91 h 111"/>
                <a:gd name="T12" fmla="*/ 74 w 138"/>
                <a:gd name="T13" fmla="*/ 91 h 111"/>
                <a:gd name="T14" fmla="*/ 72 w 138"/>
                <a:gd name="T15" fmla="*/ 90 h 111"/>
                <a:gd name="T16" fmla="*/ 68 w 138"/>
                <a:gd name="T17" fmla="*/ 89 h 111"/>
                <a:gd name="T18" fmla="*/ 67 w 138"/>
                <a:gd name="T19" fmla="*/ 88 h 111"/>
                <a:gd name="T20" fmla="*/ 63 w 138"/>
                <a:gd name="T21" fmla="*/ 86 h 111"/>
                <a:gd name="T22" fmla="*/ 63 w 138"/>
                <a:gd name="T23" fmla="*/ 86 h 111"/>
                <a:gd name="T24" fmla="*/ 50 w 138"/>
                <a:gd name="T25" fmla="*/ 76 h 111"/>
                <a:gd name="T26" fmla="*/ 50 w 138"/>
                <a:gd name="T27" fmla="*/ 76 h 111"/>
                <a:gd name="T28" fmla="*/ 46 w 138"/>
                <a:gd name="T29" fmla="*/ 72 h 111"/>
                <a:gd name="T30" fmla="*/ 45 w 138"/>
                <a:gd name="T31" fmla="*/ 71 h 111"/>
                <a:gd name="T32" fmla="*/ 33 w 138"/>
                <a:gd name="T33" fmla="*/ 36 h 111"/>
                <a:gd name="T34" fmla="*/ 48 w 138"/>
                <a:gd name="T35" fmla="*/ 36 h 111"/>
                <a:gd name="T36" fmla="*/ 24 w 138"/>
                <a:gd name="T37" fmla="*/ 0 h 111"/>
                <a:gd name="T38" fmla="*/ 0 w 138"/>
                <a:gd name="T39" fmla="*/ 36 h 111"/>
                <a:gd name="T40" fmla="*/ 15 w 138"/>
                <a:gd name="T41" fmla="*/ 36 h 111"/>
                <a:gd name="T42" fmla="*/ 28 w 138"/>
                <a:gd name="T43" fmla="*/ 78 h 111"/>
                <a:gd name="T44" fmla="*/ 29 w 138"/>
                <a:gd name="T45" fmla="*/ 79 h 111"/>
                <a:gd name="T46" fmla="*/ 31 w 138"/>
                <a:gd name="T47" fmla="*/ 83 h 111"/>
                <a:gd name="T48" fmla="*/ 32 w 138"/>
                <a:gd name="T49" fmla="*/ 84 h 111"/>
                <a:gd name="T50" fmla="*/ 37 w 138"/>
                <a:gd name="T51" fmla="*/ 89 h 111"/>
                <a:gd name="T52" fmla="*/ 37 w 138"/>
                <a:gd name="T53" fmla="*/ 89 h 111"/>
                <a:gd name="T54" fmla="*/ 54 w 138"/>
                <a:gd name="T55" fmla="*/ 102 h 111"/>
                <a:gd name="T56" fmla="*/ 54 w 138"/>
                <a:gd name="T57" fmla="*/ 102 h 111"/>
                <a:gd name="T58" fmla="*/ 60 w 138"/>
                <a:gd name="T59" fmla="*/ 105 h 111"/>
                <a:gd name="T60" fmla="*/ 61 w 138"/>
                <a:gd name="T61" fmla="*/ 105 h 111"/>
                <a:gd name="T62" fmla="*/ 66 w 138"/>
                <a:gd name="T63" fmla="*/ 107 h 111"/>
                <a:gd name="T64" fmla="*/ 68 w 138"/>
                <a:gd name="T65" fmla="*/ 108 h 111"/>
                <a:gd name="T66" fmla="*/ 73 w 138"/>
                <a:gd name="T67" fmla="*/ 109 h 111"/>
                <a:gd name="T68" fmla="*/ 76 w 138"/>
                <a:gd name="T69" fmla="*/ 110 h 111"/>
                <a:gd name="T70" fmla="*/ 77 w 138"/>
                <a:gd name="T71" fmla="*/ 110 h 111"/>
                <a:gd name="T72" fmla="*/ 81 w 138"/>
                <a:gd name="T73" fmla="*/ 110 h 111"/>
                <a:gd name="T74" fmla="*/ 83 w 138"/>
                <a:gd name="T75" fmla="*/ 111 h 111"/>
                <a:gd name="T76" fmla="*/ 90 w 138"/>
                <a:gd name="T77" fmla="*/ 111 h 111"/>
                <a:gd name="T78" fmla="*/ 133 w 138"/>
                <a:gd name="T79" fmla="*/ 97 h 111"/>
                <a:gd name="T80" fmla="*/ 135 w 138"/>
                <a:gd name="T81" fmla="*/ 85 h 111"/>
                <a:gd name="T82" fmla="*/ 123 w 138"/>
                <a:gd name="T8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111">
                  <a:moveTo>
                    <a:pt x="123" y="83"/>
                  </a:moveTo>
                  <a:cubicBezTo>
                    <a:pt x="113" y="90"/>
                    <a:pt x="101" y="93"/>
                    <a:pt x="89" y="93"/>
                  </a:cubicBezTo>
                  <a:cubicBezTo>
                    <a:pt x="88" y="93"/>
                    <a:pt x="86" y="93"/>
                    <a:pt x="85" y="93"/>
                  </a:cubicBezTo>
                  <a:cubicBezTo>
                    <a:pt x="84" y="93"/>
                    <a:pt x="83" y="93"/>
                    <a:pt x="83" y="92"/>
                  </a:cubicBezTo>
                  <a:cubicBezTo>
                    <a:pt x="82" y="92"/>
                    <a:pt x="80" y="92"/>
                    <a:pt x="79" y="92"/>
                  </a:cubicBezTo>
                  <a:cubicBezTo>
                    <a:pt x="78" y="92"/>
                    <a:pt x="78" y="92"/>
                    <a:pt x="77" y="91"/>
                  </a:cubicBezTo>
                  <a:cubicBezTo>
                    <a:pt x="76" y="91"/>
                    <a:pt x="75" y="91"/>
                    <a:pt x="74" y="91"/>
                  </a:cubicBezTo>
                  <a:cubicBezTo>
                    <a:pt x="73" y="90"/>
                    <a:pt x="72" y="90"/>
                    <a:pt x="72" y="90"/>
                  </a:cubicBezTo>
                  <a:cubicBezTo>
                    <a:pt x="71" y="90"/>
                    <a:pt x="69" y="89"/>
                    <a:pt x="68" y="89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6" y="88"/>
                    <a:pt x="64" y="87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58" y="83"/>
                    <a:pt x="54" y="80"/>
                    <a:pt x="5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5"/>
                    <a:pt x="47" y="74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38" y="62"/>
                    <a:pt x="33" y="49"/>
                    <a:pt x="33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52"/>
                    <a:pt x="20" y="66"/>
                    <a:pt x="28" y="78"/>
                  </a:cubicBezTo>
                  <a:cubicBezTo>
                    <a:pt x="28" y="79"/>
                    <a:pt x="28" y="79"/>
                    <a:pt x="29" y="79"/>
                  </a:cubicBezTo>
                  <a:cubicBezTo>
                    <a:pt x="29" y="80"/>
                    <a:pt x="30" y="81"/>
                    <a:pt x="31" y="83"/>
                  </a:cubicBezTo>
                  <a:cubicBezTo>
                    <a:pt x="32" y="83"/>
                    <a:pt x="32" y="83"/>
                    <a:pt x="32" y="84"/>
                  </a:cubicBezTo>
                  <a:cubicBezTo>
                    <a:pt x="34" y="86"/>
                    <a:pt x="35" y="87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42" y="94"/>
                    <a:pt x="48" y="98"/>
                    <a:pt x="54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6" y="103"/>
                    <a:pt x="58" y="104"/>
                    <a:pt x="60" y="105"/>
                  </a:cubicBezTo>
                  <a:cubicBezTo>
                    <a:pt x="60" y="105"/>
                    <a:pt x="61" y="105"/>
                    <a:pt x="61" y="105"/>
                  </a:cubicBezTo>
                  <a:cubicBezTo>
                    <a:pt x="63" y="106"/>
                    <a:pt x="64" y="106"/>
                    <a:pt x="66" y="107"/>
                  </a:cubicBezTo>
                  <a:cubicBezTo>
                    <a:pt x="67" y="107"/>
                    <a:pt x="68" y="108"/>
                    <a:pt x="68" y="108"/>
                  </a:cubicBezTo>
                  <a:cubicBezTo>
                    <a:pt x="70" y="108"/>
                    <a:pt x="71" y="109"/>
                    <a:pt x="73" y="109"/>
                  </a:cubicBezTo>
                  <a:cubicBezTo>
                    <a:pt x="74" y="109"/>
                    <a:pt x="75" y="109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cubicBezTo>
                    <a:pt x="78" y="110"/>
                    <a:pt x="80" y="110"/>
                    <a:pt x="81" y="110"/>
                  </a:cubicBezTo>
                  <a:cubicBezTo>
                    <a:pt x="82" y="110"/>
                    <a:pt x="82" y="111"/>
                    <a:pt x="83" y="111"/>
                  </a:cubicBezTo>
                  <a:cubicBezTo>
                    <a:pt x="85" y="111"/>
                    <a:pt x="88" y="111"/>
                    <a:pt x="90" y="111"/>
                  </a:cubicBezTo>
                  <a:cubicBezTo>
                    <a:pt x="105" y="111"/>
                    <a:pt x="120" y="106"/>
                    <a:pt x="133" y="97"/>
                  </a:cubicBezTo>
                  <a:cubicBezTo>
                    <a:pt x="137" y="95"/>
                    <a:pt x="138" y="89"/>
                    <a:pt x="135" y="85"/>
                  </a:cubicBezTo>
                  <a:cubicBezTo>
                    <a:pt x="132" y="81"/>
                    <a:pt x="127" y="80"/>
                    <a:pt x="123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4739" y="1688"/>
              <a:ext cx="331" cy="267"/>
            </a:xfrm>
            <a:custGeom>
              <a:avLst/>
              <a:gdLst>
                <a:gd name="T0" fmla="*/ 123 w 138"/>
                <a:gd name="T1" fmla="*/ 75 h 111"/>
                <a:gd name="T2" fmla="*/ 110 w 138"/>
                <a:gd name="T3" fmla="*/ 33 h 111"/>
                <a:gd name="T4" fmla="*/ 109 w 138"/>
                <a:gd name="T5" fmla="*/ 32 h 111"/>
                <a:gd name="T6" fmla="*/ 106 w 138"/>
                <a:gd name="T7" fmla="*/ 28 h 111"/>
                <a:gd name="T8" fmla="*/ 106 w 138"/>
                <a:gd name="T9" fmla="*/ 27 h 111"/>
                <a:gd name="T10" fmla="*/ 78 w 138"/>
                <a:gd name="T11" fmla="*/ 6 h 111"/>
                <a:gd name="T12" fmla="*/ 77 w 138"/>
                <a:gd name="T13" fmla="*/ 6 h 111"/>
                <a:gd name="T14" fmla="*/ 72 w 138"/>
                <a:gd name="T15" fmla="*/ 4 h 111"/>
                <a:gd name="T16" fmla="*/ 70 w 138"/>
                <a:gd name="T17" fmla="*/ 3 h 111"/>
                <a:gd name="T18" fmla="*/ 65 w 138"/>
                <a:gd name="T19" fmla="*/ 2 h 111"/>
                <a:gd name="T20" fmla="*/ 62 w 138"/>
                <a:gd name="T21" fmla="*/ 1 h 111"/>
                <a:gd name="T22" fmla="*/ 61 w 138"/>
                <a:gd name="T23" fmla="*/ 1 h 111"/>
                <a:gd name="T24" fmla="*/ 57 w 138"/>
                <a:gd name="T25" fmla="*/ 1 h 111"/>
                <a:gd name="T26" fmla="*/ 55 w 138"/>
                <a:gd name="T27" fmla="*/ 0 h 111"/>
                <a:gd name="T28" fmla="*/ 49 w 138"/>
                <a:gd name="T29" fmla="*/ 0 h 111"/>
                <a:gd name="T30" fmla="*/ 48 w 138"/>
                <a:gd name="T31" fmla="*/ 0 h 111"/>
                <a:gd name="T32" fmla="*/ 48 w 138"/>
                <a:gd name="T33" fmla="*/ 0 h 111"/>
                <a:gd name="T34" fmla="*/ 5 w 138"/>
                <a:gd name="T35" fmla="*/ 14 h 111"/>
                <a:gd name="T36" fmla="*/ 3 w 138"/>
                <a:gd name="T37" fmla="*/ 26 h 111"/>
                <a:gd name="T38" fmla="*/ 15 w 138"/>
                <a:gd name="T39" fmla="*/ 28 h 111"/>
                <a:gd name="T40" fmla="*/ 48 w 138"/>
                <a:gd name="T41" fmla="*/ 18 h 111"/>
                <a:gd name="T42" fmla="*/ 53 w 138"/>
                <a:gd name="T43" fmla="*/ 18 h 111"/>
                <a:gd name="T44" fmla="*/ 55 w 138"/>
                <a:gd name="T45" fmla="*/ 18 h 111"/>
                <a:gd name="T46" fmla="*/ 59 w 138"/>
                <a:gd name="T47" fmla="*/ 19 h 111"/>
                <a:gd name="T48" fmla="*/ 61 w 138"/>
                <a:gd name="T49" fmla="*/ 19 h 111"/>
                <a:gd name="T50" fmla="*/ 65 w 138"/>
                <a:gd name="T51" fmla="*/ 20 h 111"/>
                <a:gd name="T52" fmla="*/ 66 w 138"/>
                <a:gd name="T53" fmla="*/ 21 h 111"/>
                <a:gd name="T54" fmla="*/ 70 w 138"/>
                <a:gd name="T55" fmla="*/ 22 h 111"/>
                <a:gd name="T56" fmla="*/ 70 w 138"/>
                <a:gd name="T57" fmla="*/ 23 h 111"/>
                <a:gd name="T58" fmla="*/ 92 w 138"/>
                <a:gd name="T59" fmla="*/ 39 h 111"/>
                <a:gd name="T60" fmla="*/ 92 w 138"/>
                <a:gd name="T61" fmla="*/ 39 h 111"/>
                <a:gd name="T62" fmla="*/ 105 w 138"/>
                <a:gd name="T63" fmla="*/ 75 h 111"/>
                <a:gd name="T64" fmla="*/ 90 w 138"/>
                <a:gd name="T65" fmla="*/ 75 h 111"/>
                <a:gd name="T66" fmla="*/ 114 w 138"/>
                <a:gd name="T67" fmla="*/ 111 h 111"/>
                <a:gd name="T68" fmla="*/ 138 w 138"/>
                <a:gd name="T69" fmla="*/ 75 h 111"/>
                <a:gd name="T70" fmla="*/ 123 w 138"/>
                <a:gd name="T71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8" h="111">
                  <a:moveTo>
                    <a:pt x="123" y="75"/>
                  </a:moveTo>
                  <a:cubicBezTo>
                    <a:pt x="123" y="59"/>
                    <a:pt x="118" y="45"/>
                    <a:pt x="110" y="33"/>
                  </a:cubicBezTo>
                  <a:cubicBezTo>
                    <a:pt x="110" y="32"/>
                    <a:pt x="110" y="32"/>
                    <a:pt x="109" y="32"/>
                  </a:cubicBezTo>
                  <a:cubicBezTo>
                    <a:pt x="108" y="30"/>
                    <a:pt x="107" y="29"/>
                    <a:pt x="106" y="28"/>
                  </a:cubicBezTo>
                  <a:cubicBezTo>
                    <a:pt x="106" y="28"/>
                    <a:pt x="106" y="27"/>
                    <a:pt x="106" y="27"/>
                  </a:cubicBezTo>
                  <a:cubicBezTo>
                    <a:pt x="98" y="18"/>
                    <a:pt x="89" y="11"/>
                    <a:pt x="78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5" y="5"/>
                    <a:pt x="73" y="4"/>
                    <a:pt x="72" y="4"/>
                  </a:cubicBezTo>
                  <a:cubicBezTo>
                    <a:pt x="71" y="4"/>
                    <a:pt x="70" y="3"/>
                    <a:pt x="70" y="3"/>
                  </a:cubicBezTo>
                  <a:cubicBezTo>
                    <a:pt x="68" y="3"/>
                    <a:pt x="67" y="2"/>
                    <a:pt x="65" y="2"/>
                  </a:cubicBezTo>
                  <a:cubicBezTo>
                    <a:pt x="64" y="2"/>
                    <a:pt x="63" y="2"/>
                    <a:pt x="62" y="1"/>
                  </a:cubicBezTo>
                  <a:cubicBezTo>
                    <a:pt x="62" y="1"/>
                    <a:pt x="61" y="1"/>
                    <a:pt x="61" y="1"/>
                  </a:cubicBezTo>
                  <a:cubicBezTo>
                    <a:pt x="60" y="1"/>
                    <a:pt x="59" y="1"/>
                    <a:pt x="57" y="1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53" y="0"/>
                    <a:pt x="51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0"/>
                    <a:pt x="18" y="5"/>
                    <a:pt x="5" y="14"/>
                  </a:cubicBezTo>
                  <a:cubicBezTo>
                    <a:pt x="1" y="16"/>
                    <a:pt x="0" y="22"/>
                    <a:pt x="3" y="26"/>
                  </a:cubicBezTo>
                  <a:cubicBezTo>
                    <a:pt x="6" y="30"/>
                    <a:pt x="11" y="31"/>
                    <a:pt x="15" y="28"/>
                  </a:cubicBezTo>
                  <a:cubicBezTo>
                    <a:pt x="25" y="21"/>
                    <a:pt x="37" y="18"/>
                    <a:pt x="48" y="18"/>
                  </a:cubicBezTo>
                  <a:cubicBezTo>
                    <a:pt x="50" y="18"/>
                    <a:pt x="52" y="18"/>
                    <a:pt x="53" y="18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6" y="19"/>
                    <a:pt x="58" y="19"/>
                    <a:pt x="59" y="19"/>
                  </a:cubicBezTo>
                  <a:cubicBezTo>
                    <a:pt x="60" y="19"/>
                    <a:pt x="60" y="19"/>
                    <a:pt x="61" y="19"/>
                  </a:cubicBezTo>
                  <a:cubicBezTo>
                    <a:pt x="62" y="20"/>
                    <a:pt x="63" y="20"/>
                    <a:pt x="65" y="20"/>
                  </a:cubicBezTo>
                  <a:cubicBezTo>
                    <a:pt x="65" y="21"/>
                    <a:pt x="65" y="21"/>
                    <a:pt x="66" y="21"/>
                  </a:cubicBezTo>
                  <a:cubicBezTo>
                    <a:pt x="67" y="21"/>
                    <a:pt x="69" y="22"/>
                    <a:pt x="70" y="22"/>
                  </a:cubicBezTo>
                  <a:cubicBezTo>
                    <a:pt x="70" y="22"/>
                    <a:pt x="70" y="23"/>
                    <a:pt x="70" y="23"/>
                  </a:cubicBezTo>
                  <a:cubicBezTo>
                    <a:pt x="79" y="26"/>
                    <a:pt x="86" y="32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100" y="49"/>
                    <a:pt x="105" y="61"/>
                    <a:pt x="105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38" y="75"/>
                    <a:pt x="138" y="75"/>
                    <a:pt x="138" y="75"/>
                  </a:cubicBezTo>
                  <a:lnTo>
                    <a:pt x="12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Group 17"/>
          <p:cNvGrpSpPr>
            <a:grpSpLocks noChangeAspect="1"/>
          </p:cNvGrpSpPr>
          <p:nvPr/>
        </p:nvGrpSpPr>
        <p:grpSpPr bwMode="auto">
          <a:xfrm>
            <a:off x="6832261" y="3244597"/>
            <a:ext cx="167640" cy="251078"/>
            <a:chOff x="3726" y="2001"/>
            <a:chExt cx="206" cy="309"/>
          </a:xfrm>
          <a:solidFill>
            <a:schemeClr val="bg1"/>
          </a:solidFill>
        </p:grpSpPr>
        <p:sp>
          <p:nvSpPr>
            <p:cNvPr id="65" name="Rectangle 18"/>
            <p:cNvSpPr>
              <a:spLocks noChangeArrowheads="1"/>
            </p:cNvSpPr>
            <p:nvPr/>
          </p:nvSpPr>
          <p:spPr bwMode="auto">
            <a:xfrm>
              <a:off x="3823" y="2295"/>
              <a:ext cx="2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19"/>
            <p:cNvSpPr>
              <a:spLocks noChangeArrowheads="1"/>
            </p:cNvSpPr>
            <p:nvPr/>
          </p:nvSpPr>
          <p:spPr bwMode="auto">
            <a:xfrm>
              <a:off x="3793" y="2237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20"/>
            <p:cNvSpPr>
              <a:spLocks noChangeArrowheads="1"/>
            </p:cNvSpPr>
            <p:nvPr/>
          </p:nvSpPr>
          <p:spPr bwMode="auto">
            <a:xfrm>
              <a:off x="3793" y="2266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1"/>
            <p:cNvSpPr/>
            <p:nvPr/>
          </p:nvSpPr>
          <p:spPr bwMode="auto">
            <a:xfrm>
              <a:off x="3726" y="2001"/>
              <a:ext cx="206" cy="217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7612380" y="935355"/>
            <a:ext cx="1762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色彩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760515" y="4184289"/>
            <a:ext cx="197640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374890" y="3155315"/>
            <a:ext cx="1739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箭头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273200" y="3536317"/>
            <a:ext cx="1976406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zh-CN" altLang="en-US" sz="1600" dirty="0">
              <a:solidFill>
                <a:schemeClr val="bg1"/>
              </a:solidFill>
            </a:endParaRPr>
          </a:p>
          <a:p>
            <a:pPr algn="just"/>
            <a:r>
              <a:rPr lang="zh-CN" altLang="en-US" sz="1600" dirty="0">
                <a:solidFill>
                  <a:schemeClr val="bg1"/>
                </a:solidFill>
              </a:rPr>
              <a:t>用深浅的灰黑色调组成箭头，给阅读者以立体感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16215" y="1477645"/>
            <a:ext cx="2763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采用了灰，黑，黄，三个色调为主色，白色为辅色，给人高端的视觉感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7463790" y="4989195"/>
            <a:ext cx="168910" cy="225425"/>
          </a:xfrm>
          <a:custGeom>
            <a:avLst/>
            <a:gdLst>
              <a:gd name="T0" fmla="*/ 132 w 144"/>
              <a:gd name="T1" fmla="*/ 36 h 144"/>
              <a:gd name="T2" fmla="*/ 108 w 144"/>
              <a:gd name="T3" fmla="*/ 36 h 144"/>
              <a:gd name="T4" fmla="*/ 108 w 144"/>
              <a:gd name="T5" fmla="*/ 36 h 144"/>
              <a:gd name="T6" fmla="*/ 72 w 144"/>
              <a:gd name="T7" fmla="*/ 0 h 144"/>
              <a:gd name="T8" fmla="*/ 36 w 144"/>
              <a:gd name="T9" fmla="*/ 36 h 144"/>
              <a:gd name="T10" fmla="*/ 36 w 144"/>
              <a:gd name="T11" fmla="*/ 36 h 144"/>
              <a:gd name="T12" fmla="*/ 12 w 144"/>
              <a:gd name="T13" fmla="*/ 36 h 144"/>
              <a:gd name="T14" fmla="*/ 0 w 144"/>
              <a:gd name="T15" fmla="*/ 36 h 144"/>
              <a:gd name="T16" fmla="*/ 0 w 144"/>
              <a:gd name="T17" fmla="*/ 48 h 144"/>
              <a:gd name="T18" fmla="*/ 0 w 144"/>
              <a:gd name="T19" fmla="*/ 48 h 144"/>
              <a:gd name="T20" fmla="*/ 0 w 144"/>
              <a:gd name="T21" fmla="*/ 132 h 144"/>
              <a:gd name="T22" fmla="*/ 12 w 144"/>
              <a:gd name="T23" fmla="*/ 144 h 144"/>
              <a:gd name="T24" fmla="*/ 132 w 144"/>
              <a:gd name="T25" fmla="*/ 144 h 144"/>
              <a:gd name="T26" fmla="*/ 144 w 144"/>
              <a:gd name="T27" fmla="*/ 132 h 144"/>
              <a:gd name="T28" fmla="*/ 144 w 144"/>
              <a:gd name="T29" fmla="*/ 120 h 144"/>
              <a:gd name="T30" fmla="*/ 0 w 144"/>
              <a:gd name="T31" fmla="*/ 120 h 144"/>
              <a:gd name="T32" fmla="*/ 0 w 144"/>
              <a:gd name="T33" fmla="*/ 114 h 144"/>
              <a:gd name="T34" fmla="*/ 144 w 144"/>
              <a:gd name="T35" fmla="*/ 114 h 144"/>
              <a:gd name="T36" fmla="*/ 144 w 144"/>
              <a:gd name="T37" fmla="*/ 54 h 144"/>
              <a:gd name="T38" fmla="*/ 144 w 144"/>
              <a:gd name="T39" fmla="*/ 48 h 144"/>
              <a:gd name="T40" fmla="*/ 144 w 144"/>
              <a:gd name="T41" fmla="*/ 36 h 144"/>
              <a:gd name="T42" fmla="*/ 132 w 144"/>
              <a:gd name="T43" fmla="*/ 36 h 144"/>
              <a:gd name="T44" fmla="*/ 96 w 144"/>
              <a:gd name="T45" fmla="*/ 36 h 144"/>
              <a:gd name="T46" fmla="*/ 48 w 144"/>
              <a:gd name="T47" fmla="*/ 36 h 144"/>
              <a:gd name="T48" fmla="*/ 48 w 144"/>
              <a:gd name="T49" fmla="*/ 36 h 144"/>
              <a:gd name="T50" fmla="*/ 72 w 144"/>
              <a:gd name="T51" fmla="*/ 12 h 144"/>
              <a:gd name="T52" fmla="*/ 96 w 144"/>
              <a:gd name="T53" fmla="*/ 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4" h="144">
                <a:moveTo>
                  <a:pt x="132" y="36"/>
                </a:move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16"/>
                  <a:pt x="92" y="0"/>
                  <a:pt x="72" y="0"/>
                </a:cubicBezTo>
                <a:cubicBezTo>
                  <a:pt x="52" y="0"/>
                  <a:pt x="36" y="1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32" y="144"/>
                  <a:pt x="132" y="144"/>
                  <a:pt x="132" y="144"/>
                </a:cubicBezTo>
                <a:cubicBezTo>
                  <a:pt x="139" y="144"/>
                  <a:pt x="144" y="139"/>
                  <a:pt x="144" y="132"/>
                </a:cubicBezTo>
                <a:cubicBezTo>
                  <a:pt x="144" y="120"/>
                  <a:pt x="144" y="120"/>
                  <a:pt x="144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14"/>
                  <a:pt x="0" y="114"/>
                  <a:pt x="0" y="114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6"/>
                  <a:pt x="144" y="36"/>
                  <a:pt x="144" y="36"/>
                </a:cubicBezTo>
                <a:lnTo>
                  <a:pt x="132" y="36"/>
                </a:lnTo>
                <a:close/>
                <a:moveTo>
                  <a:pt x="96" y="36"/>
                </a:moveTo>
                <a:cubicBezTo>
                  <a:pt x="48" y="36"/>
                  <a:pt x="48" y="36"/>
                  <a:pt x="48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23"/>
                  <a:pt x="59" y="12"/>
                  <a:pt x="72" y="12"/>
                </a:cubicBezTo>
                <a:cubicBezTo>
                  <a:pt x="85" y="12"/>
                  <a:pt x="96" y="23"/>
                  <a:pt x="96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5400000">
            <a:off x="7347585" y="4896485"/>
            <a:ext cx="400050" cy="410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26070" y="4905375"/>
            <a:ext cx="217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简介内容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45600" y="5429250"/>
            <a:ext cx="2802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放弃繁琐不重要的内容，直接让阅读者找到最想知道的信息，去除装饰，让人一眼获取信息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 descr="简历-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1585" y="901065"/>
            <a:ext cx="4041775" cy="57181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71600" y="337185"/>
            <a:ext cx="148018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/>
              <a:t>简历介绍</a:t>
            </a:r>
            <a:endParaRPr lang="zh-CN" altLang="en-US" sz="2200"/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2" grpId="0" bldLvl="0" animBg="1"/>
      <p:bldP spid="55" grpId="0" bldLvl="0" animBg="1"/>
      <p:bldP spid="73" grpId="0"/>
      <p:bldP spid="74" grpId="0"/>
      <p:bldP spid="75" grpId="0"/>
      <p:bldP spid="76" grpId="0"/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10372698" y="3855703"/>
            <a:ext cx="306854" cy="3068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图表 10"/>
          <p:cNvGraphicFramePr/>
          <p:nvPr/>
        </p:nvGraphicFramePr>
        <p:xfrm>
          <a:off x="1812243" y="1270591"/>
          <a:ext cx="8136000" cy="55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7917031" y="4011144"/>
            <a:ext cx="2591943" cy="0"/>
          </a:xfrm>
          <a:prstGeom prst="line">
            <a:avLst/>
          </a:prstGeom>
          <a:ln w="28575">
            <a:solidFill>
              <a:srgbClr val="F6341A"/>
            </a:solidFill>
            <a:round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164875" y="4387029"/>
            <a:ext cx="306854" cy="3068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H="1" flipV="1">
            <a:off x="1318303" y="4531578"/>
            <a:ext cx="2815906" cy="22325"/>
          </a:xfrm>
          <a:prstGeom prst="line">
            <a:avLst/>
          </a:prstGeom>
          <a:ln w="28575">
            <a:solidFill>
              <a:srgbClr val="FC7E13"/>
            </a:solidFill>
            <a:round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8172333" y="5376407"/>
            <a:ext cx="306854" cy="3068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6144502" y="5529834"/>
            <a:ext cx="2167811" cy="0"/>
          </a:xfrm>
          <a:prstGeom prst="line">
            <a:avLst/>
          </a:prstGeom>
          <a:ln w="28575">
            <a:solidFill>
              <a:srgbClr val="FEB912"/>
            </a:solidFill>
            <a:round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1109" y="254328"/>
            <a:ext cx="6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04</a:t>
            </a:r>
            <a:endParaRPr lang="en-US" altLang="zh-CN" sz="2800" dirty="0"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9" name="等腰三角形 28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40485" y="3465195"/>
            <a:ext cx="2319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首先我很庆幸自己能参加这次比赛，希望得到别人的认可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12150" y="2581275"/>
            <a:ext cx="26396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感谢我身边家人</a:t>
            </a:r>
            <a:r>
              <a:rPr lang="zh-CN" altLang="en-US"/>
              <a:t>朋友的支持和鼓励，让我面对很多高手仍然不怯懦，勇敢的拿出了自己的水平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53655" y="4634230"/>
            <a:ext cx="3025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谢谢组织这次活动的主办方，评委还有一直在后台运作的朋友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14780" y="271780"/>
            <a:ext cx="199199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/>
              <a:t>个人总结</a:t>
            </a:r>
            <a:endParaRPr lang="zh-CN" altLang="en-US" sz="22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Graphic spid="11" grpId="0">
        <p:bldAsOne/>
      </p:bldGraphic>
      <p:bldP spid="27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320000">
            <a:off x="3597399" y="666070"/>
            <a:ext cx="5374594" cy="4630173"/>
            <a:chOff x="3404893" y="666070"/>
            <a:chExt cx="5374594" cy="4630173"/>
          </a:xfrm>
        </p:grpSpPr>
        <p:sp>
          <p:nvSpPr>
            <p:cNvPr id="2" name="等腰三角形 1"/>
            <p:cNvSpPr/>
            <p:nvPr/>
          </p:nvSpPr>
          <p:spPr>
            <a:xfrm>
              <a:off x="3466513" y="704830"/>
              <a:ext cx="5258974" cy="4533598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6049620" y="666070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404893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8671487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035606" y="1542679"/>
            <a:ext cx="4122058" cy="4122058"/>
            <a:chOff x="4035606" y="1542679"/>
            <a:chExt cx="4122058" cy="4122058"/>
          </a:xfrm>
        </p:grpSpPr>
        <p:sp>
          <p:nvSpPr>
            <p:cNvPr id="29" name="椭圆 28"/>
            <p:cNvSpPr/>
            <p:nvPr/>
          </p:nvSpPr>
          <p:spPr>
            <a:xfrm>
              <a:off x="4035606" y="1542679"/>
              <a:ext cx="4122058" cy="412205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453372" y="2709901"/>
              <a:ext cx="316125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+mj-lt"/>
                  <a:ea typeface="方正兰亭粗黑_GBK" panose="02000000000000000000" pitchFamily="2" charset="-122"/>
                </a:rPr>
                <a:t>Thank You</a:t>
              </a:r>
              <a:r>
                <a:rPr lang="zh-CN" altLang="en-US" sz="7200" dirty="0">
                  <a:solidFill>
                    <a:schemeClr val="bg1"/>
                  </a:solidFill>
                  <a:latin typeface="+mj-lt"/>
                  <a:ea typeface="方正兰亭粗黑_GBK" panose="02000000000000000000" pitchFamily="2" charset="-122"/>
                </a:rPr>
                <a:t>！</a:t>
              </a:r>
              <a:endParaRPr lang="zh-CN" altLang="en-US" sz="7200" dirty="0">
                <a:solidFill>
                  <a:schemeClr val="bg1"/>
                </a:solidFill>
                <a:latin typeface="+mj-lt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32060" y="5022216"/>
            <a:ext cx="753746" cy="734645"/>
            <a:chOff x="1032060" y="5022216"/>
            <a:chExt cx="753746" cy="734645"/>
          </a:xfrm>
        </p:grpSpPr>
        <p:sp>
          <p:nvSpPr>
            <p:cNvPr id="42" name="等腰三角形 4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等腰三角形 43"/>
          <p:cNvSpPr/>
          <p:nvPr/>
        </p:nvSpPr>
        <p:spPr>
          <a:xfrm rot="16200000" flipH="1" flipV="1">
            <a:off x="10561436" y="2089522"/>
            <a:ext cx="466193" cy="401891"/>
          </a:xfrm>
          <a:prstGeom prst="triangle">
            <a:avLst/>
          </a:prstGeom>
          <a:solidFill>
            <a:srgbClr val="CCCC3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5400000" flipV="1">
            <a:off x="10835395" y="2837059"/>
            <a:ext cx="312202" cy="269140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20034423" flipH="1" flipV="1">
            <a:off x="10265617" y="3528425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050067" flipH="1" flipV="1">
            <a:off x="1101977" y="3288413"/>
            <a:ext cx="466193" cy="401891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diamond/>
      </p:transition>
    </mc:Choice>
    <mc:Fallback>
      <p:transition spd="slow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清风素材 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gency FB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WPS 演示</Application>
  <PresentationFormat>自定义</PresentationFormat>
  <Paragraphs>80</Paragraphs>
  <Slides>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方正兰亭粗黑_GBK</vt:lpstr>
      <vt:lpstr>Agency FB</vt:lpstr>
      <vt:lpstr>叶立群几何切边体粗</vt:lpstr>
      <vt:lpstr>黑体</vt:lpstr>
      <vt:lpstr>Calibri</vt:lpstr>
      <vt:lpstr>清风素材 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清风素材</dc:creator>
  <cp:keywords>12sc.taobao.com</cp:keywords>
  <dc:description>12sc.taobao.com</dc:description>
  <dc:subject>12sc.taobao.com</dc:subject>
  <cp:category>12sc.taobao.com</cp:category>
  <cp:lastModifiedBy>asus</cp:lastModifiedBy>
  <cp:revision>209</cp:revision>
  <dcterms:created xsi:type="dcterms:W3CDTF">2015-12-31T14:36:00Z</dcterms:created>
  <dcterms:modified xsi:type="dcterms:W3CDTF">2017-06-03T11:40:43Z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